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57" r:id="rId3"/>
    <p:sldId id="259" r:id="rId4"/>
    <p:sldId id="263" r:id="rId5"/>
    <p:sldId id="258" r:id="rId6"/>
    <p:sldId id="260" r:id="rId7"/>
    <p:sldId id="261" r:id="rId8"/>
    <p:sldId id="262"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0" d="100"/>
          <a:sy n="100" d="100"/>
        </p:scale>
        <p:origin x="-432" y="36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B1CCDF-6393-4C4F-80E4-9C6D8248F4E7}" type="datetimeFigureOut">
              <a:rPr lang="en-US" smtClean="0"/>
              <a:pPr/>
              <a:t>10/23/2018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9F5465-3E53-4BD5-94C1-7EFC88A758EF}" type="slidenum">
              <a:rPr lang="en-US" smtClean="0"/>
              <a:pPr/>
              <a:t>‹#›</a:t>
            </a:fld>
            <a:endParaRPr lang="en-US"/>
          </a:p>
        </p:txBody>
      </p:sp>
    </p:spTree>
  </p:cSld>
  <p:clrMapOvr>
    <a:masterClrMapping/>
  </p:clrMapOvr>
  <p:transition spd="slow">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B1CCDF-6393-4C4F-80E4-9C6D8248F4E7}" type="datetimeFigureOut">
              <a:rPr lang="en-US" smtClean="0"/>
              <a:pPr/>
              <a:t>10/23/2018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9F5465-3E53-4BD5-94C1-7EFC88A758EF}" type="slidenum">
              <a:rPr lang="en-US" smtClean="0"/>
              <a:pPr/>
              <a:t>‹#›</a:t>
            </a:fld>
            <a:endParaRPr lang="en-US"/>
          </a:p>
        </p:txBody>
      </p:sp>
    </p:spTree>
  </p:cSld>
  <p:clrMapOvr>
    <a:masterClrMapping/>
  </p:clrMapOvr>
  <p:transition spd="slow">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B1CCDF-6393-4C4F-80E4-9C6D8248F4E7}" type="datetimeFigureOut">
              <a:rPr lang="en-US" smtClean="0"/>
              <a:pPr/>
              <a:t>10/23/2018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9F5465-3E53-4BD5-94C1-7EFC88A758EF}" type="slidenum">
              <a:rPr lang="en-US" smtClean="0"/>
              <a:pPr/>
              <a:t>‹#›</a:t>
            </a:fld>
            <a:endParaRPr lang="en-US"/>
          </a:p>
        </p:txBody>
      </p:sp>
    </p:spTree>
  </p:cSld>
  <p:clrMapOvr>
    <a:masterClrMapping/>
  </p:clrMapOvr>
  <p:transition spd="slow">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B1CCDF-6393-4C4F-80E4-9C6D8248F4E7}" type="datetimeFigureOut">
              <a:rPr lang="en-US" smtClean="0"/>
              <a:pPr/>
              <a:t>10/23/2018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9F5465-3E53-4BD5-94C1-7EFC88A758EF}" type="slidenum">
              <a:rPr lang="en-US" smtClean="0"/>
              <a:pPr/>
              <a:t>‹#›</a:t>
            </a:fld>
            <a:endParaRPr lang="en-US"/>
          </a:p>
        </p:txBody>
      </p:sp>
    </p:spTree>
  </p:cSld>
  <p:clrMapOvr>
    <a:masterClrMapping/>
  </p:clrMapOvr>
  <p:transition spd="slow">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B1CCDF-6393-4C4F-80E4-9C6D8248F4E7}" type="datetimeFigureOut">
              <a:rPr lang="en-US" smtClean="0"/>
              <a:pPr/>
              <a:t>10/23/2018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A9F5465-3E53-4BD5-94C1-7EFC88A758EF}" type="slidenum">
              <a:rPr lang="en-US" smtClean="0"/>
              <a:pPr/>
              <a:t>‹#›</a:t>
            </a:fld>
            <a:endParaRPr lang="en-US"/>
          </a:p>
        </p:txBody>
      </p:sp>
    </p:spTree>
  </p:cSld>
  <p:clrMapOvr>
    <a:masterClrMapping/>
  </p:clrMapOvr>
  <p:transition spd="slow">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B1CCDF-6393-4C4F-80E4-9C6D8248F4E7}" type="datetimeFigureOut">
              <a:rPr lang="en-US" smtClean="0"/>
              <a:pPr/>
              <a:t>10/23/2018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9F5465-3E53-4BD5-94C1-7EFC88A758EF}" type="slidenum">
              <a:rPr lang="en-US" smtClean="0"/>
              <a:pPr/>
              <a:t>‹#›</a:t>
            </a:fld>
            <a:endParaRPr lang="en-US"/>
          </a:p>
        </p:txBody>
      </p:sp>
    </p:spTree>
  </p:cSld>
  <p:clrMapOvr>
    <a:masterClrMapping/>
  </p:clrMapOvr>
  <p:transition spd="slow">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B1CCDF-6393-4C4F-80E4-9C6D8248F4E7}" type="datetimeFigureOut">
              <a:rPr lang="en-US" smtClean="0"/>
              <a:pPr/>
              <a:t>10/23/2018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A9F5465-3E53-4BD5-94C1-7EFC88A758EF}" type="slidenum">
              <a:rPr lang="en-US" smtClean="0"/>
              <a:pPr/>
              <a:t>‹#›</a:t>
            </a:fld>
            <a:endParaRPr lang="en-US"/>
          </a:p>
        </p:txBody>
      </p:sp>
    </p:spTree>
  </p:cSld>
  <p:clrMapOvr>
    <a:masterClrMapping/>
  </p:clrMapOvr>
  <p:transition spd="slow">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B1CCDF-6393-4C4F-80E4-9C6D8248F4E7}" type="datetimeFigureOut">
              <a:rPr lang="en-US" smtClean="0"/>
              <a:pPr/>
              <a:t>10/23/2018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9F5465-3E53-4BD5-94C1-7EFC88A758EF}" type="slidenum">
              <a:rPr lang="en-US" smtClean="0"/>
              <a:pPr/>
              <a:t>‹#›</a:t>
            </a:fld>
            <a:endParaRPr lang="en-US"/>
          </a:p>
        </p:txBody>
      </p:sp>
    </p:spTree>
  </p:cSld>
  <p:clrMapOvr>
    <a:masterClrMapping/>
  </p:clrMapOvr>
  <p:transition spd="slow">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B1CCDF-6393-4C4F-80E4-9C6D8248F4E7}" type="datetimeFigureOut">
              <a:rPr lang="en-US" smtClean="0"/>
              <a:pPr/>
              <a:t>10/23/2018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9F5465-3E53-4BD5-94C1-7EFC88A758EF}" type="slidenum">
              <a:rPr lang="en-US" smtClean="0"/>
              <a:pPr/>
              <a:t>‹#›</a:t>
            </a:fld>
            <a:endParaRPr lang="en-US"/>
          </a:p>
        </p:txBody>
      </p:sp>
    </p:spTree>
  </p:cSld>
  <p:clrMapOvr>
    <a:masterClrMapping/>
  </p:clrMapOvr>
  <p:transition spd="slow">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B1CCDF-6393-4C4F-80E4-9C6D8248F4E7}" type="datetimeFigureOut">
              <a:rPr lang="en-US" smtClean="0"/>
              <a:pPr/>
              <a:t>10/23/2018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9F5465-3E53-4BD5-94C1-7EFC88A758EF}" type="slidenum">
              <a:rPr lang="en-US" smtClean="0"/>
              <a:pPr/>
              <a:t>‹#›</a:t>
            </a:fld>
            <a:endParaRPr lang="en-US"/>
          </a:p>
        </p:txBody>
      </p:sp>
    </p:spTree>
  </p:cSld>
  <p:clrMapOvr>
    <a:masterClrMapping/>
  </p:clrMapOvr>
  <p:transition spd="slow">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B1CCDF-6393-4C4F-80E4-9C6D8248F4E7}" type="datetimeFigureOut">
              <a:rPr lang="en-US" smtClean="0"/>
              <a:pPr/>
              <a:t>10/23/2018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9F5465-3E53-4BD5-94C1-7EFC88A758EF}" type="slidenum">
              <a:rPr lang="en-US" smtClean="0"/>
              <a:pPr/>
              <a:t>‹#›</a:t>
            </a:fld>
            <a:endParaRPr lang="en-US"/>
          </a:p>
        </p:txBody>
      </p:sp>
    </p:spTree>
  </p:cSld>
  <p:clrMapOvr>
    <a:masterClrMapping/>
  </p:clrMapOvr>
  <p:transition spd="slow">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B1CCDF-6393-4C4F-80E4-9C6D8248F4E7}" type="datetimeFigureOut">
              <a:rPr lang="en-US" smtClean="0"/>
              <a:pPr/>
              <a:t>10/23/2018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9F5465-3E53-4BD5-94C1-7EFC88A758E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fade thruBlk="1"/>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grayscl/>
          </a:blip>
          <a:srcRect/>
          <a:stretch>
            <a:fillRect/>
          </a:stretch>
        </p:blipFill>
        <p:spPr bwMode="auto">
          <a:xfrm>
            <a:off x="990600" y="1422902"/>
            <a:ext cx="7162800" cy="4012197"/>
          </a:xfrm>
          <a:prstGeom prst="rect">
            <a:avLst/>
          </a:prstGeom>
          <a:noFill/>
          <a:ln w="9525">
            <a:noFill/>
            <a:miter lim="800000"/>
            <a:headEnd/>
            <a:tailEnd/>
          </a:ln>
        </p:spPr>
      </p:pic>
      <p:pic>
        <p:nvPicPr>
          <p:cNvPr id="3" name="Picture 2" descr="The Gospel Preached Graphic.JPG"/>
          <p:cNvPicPr>
            <a:picLocks noChangeAspect="1"/>
          </p:cNvPicPr>
          <p:nvPr/>
        </p:nvPicPr>
        <p:blipFill>
          <a:blip r:embed="rId3" cstate="print"/>
          <a:stretch>
            <a:fillRect/>
          </a:stretch>
        </p:blipFill>
        <p:spPr>
          <a:xfrm>
            <a:off x="5886450" y="4881562"/>
            <a:ext cx="3257550" cy="1976438"/>
          </a:xfrm>
          <a:prstGeom prst="rect">
            <a:avLst/>
          </a:prstGeom>
        </p:spPr>
      </p:pic>
    </p:spTree>
  </p:cSld>
  <p:clrMapOvr>
    <a:masterClrMapping/>
  </p:clrMapOvr>
  <p:transition spd="slow">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AutoShape 2" descr="Image result for dead fig tre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4099" name="Picture 3"/>
          <p:cNvPicPr>
            <a:picLocks noChangeAspect="1" noChangeArrowheads="1"/>
          </p:cNvPicPr>
          <p:nvPr/>
        </p:nvPicPr>
        <p:blipFill>
          <a:blip r:embed="rId2" cstate="print">
            <a:grayscl/>
          </a:blip>
          <a:srcRect/>
          <a:stretch>
            <a:fillRect/>
          </a:stretch>
        </p:blipFill>
        <p:spPr bwMode="auto">
          <a:xfrm>
            <a:off x="-8642" y="0"/>
            <a:ext cx="9161285" cy="6858000"/>
          </a:xfrm>
          <a:prstGeom prst="rect">
            <a:avLst/>
          </a:prstGeom>
          <a:noFill/>
          <a:ln w="9525">
            <a:noFill/>
            <a:miter lim="800000"/>
            <a:headEnd/>
            <a:tailEnd/>
          </a:ln>
        </p:spPr>
      </p:pic>
      <p:sp>
        <p:nvSpPr>
          <p:cNvPr id="7" name="Rectangle 6"/>
          <p:cNvSpPr/>
          <p:nvPr/>
        </p:nvSpPr>
        <p:spPr>
          <a:xfrm>
            <a:off x="0" y="1943100"/>
            <a:ext cx="9144000" cy="29718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1066800" y="1905000"/>
            <a:ext cx="2514600" cy="769441"/>
          </a:xfrm>
          <a:prstGeom prst="rect">
            <a:avLst/>
          </a:prstGeom>
          <a:noFill/>
        </p:spPr>
        <p:txBody>
          <a:bodyPr wrap="square" rtlCol="0">
            <a:spAutoFit/>
          </a:bodyPr>
          <a:lstStyle/>
          <a:p>
            <a:r>
              <a:rPr lang="en-US" sz="4400" dirty="0" smtClean="0">
                <a:ln>
                  <a:solidFill>
                    <a:srgbClr val="FF0000"/>
                  </a:solidFill>
                </a:ln>
                <a:effectLst>
                  <a:outerShdw blurRad="38100" dist="38100" dir="2700000" algn="tl">
                    <a:srgbClr val="000000">
                      <a:alpha val="43137"/>
                    </a:srgbClr>
                  </a:outerShdw>
                </a:effectLst>
                <a:latin typeface="Headline Text" pitchFamily="2" charset="0"/>
              </a:rPr>
              <a:t>The Death</a:t>
            </a:r>
            <a:endParaRPr lang="en-US" sz="4400" dirty="0">
              <a:ln>
                <a:solidFill>
                  <a:srgbClr val="FF0000"/>
                </a:solidFill>
              </a:ln>
              <a:effectLst>
                <a:outerShdw blurRad="38100" dist="38100" dir="2700000" algn="tl">
                  <a:srgbClr val="000000">
                    <a:alpha val="43137"/>
                  </a:srgbClr>
                </a:outerShdw>
              </a:effectLst>
              <a:latin typeface="Headline Text" pitchFamily="2" charset="0"/>
            </a:endParaRPr>
          </a:p>
        </p:txBody>
      </p:sp>
      <p:sp>
        <p:nvSpPr>
          <p:cNvPr id="5" name="TextBox 4"/>
          <p:cNvSpPr txBox="1"/>
          <p:nvPr/>
        </p:nvSpPr>
        <p:spPr>
          <a:xfrm>
            <a:off x="533400" y="2743200"/>
            <a:ext cx="685800" cy="1323439"/>
          </a:xfrm>
          <a:prstGeom prst="rect">
            <a:avLst/>
          </a:prstGeom>
          <a:noFill/>
        </p:spPr>
        <p:txBody>
          <a:bodyPr wrap="square" rtlCol="0">
            <a:spAutoFit/>
          </a:bodyPr>
          <a:lstStyle/>
          <a:p>
            <a:r>
              <a:rPr lang="en-US" sz="4000" dirty="0" smtClean="0">
                <a:ln>
                  <a:solidFill>
                    <a:srgbClr val="FF0000"/>
                  </a:solidFill>
                </a:ln>
                <a:latin typeface="Headline Text" pitchFamily="2" charset="0"/>
              </a:rPr>
              <a:t>of a</a:t>
            </a:r>
            <a:endParaRPr lang="en-US" sz="4000" dirty="0">
              <a:ln>
                <a:solidFill>
                  <a:srgbClr val="FF0000"/>
                </a:solidFill>
              </a:ln>
              <a:latin typeface="Headline Text" pitchFamily="2" charset="0"/>
            </a:endParaRPr>
          </a:p>
        </p:txBody>
      </p:sp>
      <p:sp>
        <p:nvSpPr>
          <p:cNvPr id="6" name="TextBox 5"/>
          <p:cNvSpPr txBox="1"/>
          <p:nvPr/>
        </p:nvSpPr>
        <p:spPr>
          <a:xfrm>
            <a:off x="685800" y="2105561"/>
            <a:ext cx="7772400" cy="2646878"/>
          </a:xfrm>
          <a:prstGeom prst="rect">
            <a:avLst/>
          </a:prstGeom>
          <a:noFill/>
        </p:spPr>
        <p:txBody>
          <a:bodyPr wrap="square" rtlCol="0">
            <a:spAutoFit/>
          </a:bodyPr>
          <a:lstStyle/>
          <a:p>
            <a:r>
              <a:rPr lang="en-US" sz="16600" dirty="0" smtClean="0">
                <a:ln>
                  <a:solidFill>
                    <a:sysClr val="windowText" lastClr="000000"/>
                  </a:solidFill>
                </a:ln>
                <a:solidFill>
                  <a:srgbClr val="FF0000"/>
                </a:solidFill>
                <a:effectLst>
                  <a:outerShdw blurRad="38100" dist="38100" dir="2700000" algn="tl">
                    <a:srgbClr val="000000">
                      <a:alpha val="43137"/>
                    </a:srgbClr>
                  </a:outerShdw>
                </a:effectLst>
                <a:latin typeface="Headline Text" pitchFamily="2" charset="0"/>
              </a:rPr>
              <a:t>Fig Tree</a:t>
            </a:r>
            <a:endParaRPr lang="en-US" sz="16600" dirty="0">
              <a:ln>
                <a:solidFill>
                  <a:sysClr val="windowText" lastClr="000000"/>
                </a:solidFill>
              </a:ln>
              <a:solidFill>
                <a:srgbClr val="FF0000"/>
              </a:solidFill>
              <a:effectLst>
                <a:outerShdw blurRad="38100" dist="38100" dir="2700000" algn="tl">
                  <a:srgbClr val="000000">
                    <a:alpha val="43137"/>
                  </a:srgbClr>
                </a:outerShdw>
              </a:effectLst>
              <a:latin typeface="Headline Text" pitchFamily="2" charset="0"/>
            </a:endParaRPr>
          </a:p>
        </p:txBody>
      </p:sp>
      <p:sp>
        <p:nvSpPr>
          <p:cNvPr id="8" name="TextBox 7"/>
          <p:cNvSpPr txBox="1"/>
          <p:nvPr/>
        </p:nvSpPr>
        <p:spPr>
          <a:xfrm>
            <a:off x="5105400" y="4114800"/>
            <a:ext cx="4038600" cy="769441"/>
          </a:xfrm>
          <a:prstGeom prst="rect">
            <a:avLst/>
          </a:prstGeom>
          <a:noFill/>
        </p:spPr>
        <p:txBody>
          <a:bodyPr wrap="square" rtlCol="0">
            <a:spAutoFit/>
          </a:bodyPr>
          <a:lstStyle/>
          <a:p>
            <a:r>
              <a:rPr lang="en-US" sz="4400" dirty="0" smtClean="0">
                <a:ln w="12700">
                  <a:solidFill>
                    <a:schemeClr val="tx1"/>
                  </a:solidFill>
                </a:ln>
                <a:solidFill>
                  <a:schemeClr val="bg1"/>
                </a:solidFill>
                <a:effectLst>
                  <a:outerShdw blurRad="38100" dist="38100" dir="2700000" algn="tl">
                    <a:srgbClr val="000000">
                      <a:alpha val="43137"/>
                    </a:srgbClr>
                  </a:outerShdw>
                </a:effectLst>
                <a:latin typeface="Headline Text" pitchFamily="2" charset="0"/>
              </a:rPr>
              <a:t>Matthew 21:18-22</a:t>
            </a:r>
            <a:endParaRPr lang="en-US" sz="4400" dirty="0">
              <a:ln w="12700">
                <a:solidFill>
                  <a:schemeClr val="tx1"/>
                </a:solidFill>
              </a:ln>
              <a:solidFill>
                <a:schemeClr val="bg1"/>
              </a:solidFill>
              <a:effectLst>
                <a:outerShdw blurRad="38100" dist="38100" dir="2700000" algn="tl">
                  <a:srgbClr val="000000">
                    <a:alpha val="43137"/>
                  </a:srgbClr>
                </a:outerShdw>
              </a:effectLst>
              <a:latin typeface="Headline Text" pitchFamily="2" charset="0"/>
            </a:endParaRPr>
          </a:p>
        </p:txBody>
      </p:sp>
    </p:spTree>
  </p:cSld>
  <p:clrMapOvr>
    <a:masterClrMapping/>
  </p:clrMapOvr>
  <p:transition spd="slow">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106710"/>
            <a:ext cx="762000" cy="3154710"/>
          </a:xfrm>
          <a:prstGeom prst="rect">
            <a:avLst/>
          </a:prstGeom>
          <a:noFill/>
        </p:spPr>
        <p:txBody>
          <a:bodyPr wrap="square" rtlCol="0">
            <a:spAutoFit/>
          </a:bodyPr>
          <a:lstStyle/>
          <a:p>
            <a:r>
              <a:rPr lang="en-US" sz="19900" dirty="0" smtClean="0">
                <a:ln>
                  <a:solidFill>
                    <a:schemeClr val="tx1"/>
                  </a:solidFill>
                </a:ln>
                <a:solidFill>
                  <a:schemeClr val="bg1"/>
                </a:solidFill>
                <a:latin typeface="Headline Text" pitchFamily="2" charset="0"/>
              </a:rPr>
              <a:t>“</a:t>
            </a:r>
            <a:endParaRPr lang="en-US" sz="28700" dirty="0">
              <a:ln>
                <a:solidFill>
                  <a:schemeClr val="tx1"/>
                </a:solidFill>
              </a:ln>
              <a:solidFill>
                <a:schemeClr val="bg1"/>
              </a:solidFill>
              <a:latin typeface="Headline Text" pitchFamily="2" charset="0"/>
            </a:endParaRPr>
          </a:p>
        </p:txBody>
      </p:sp>
      <p:pic>
        <p:nvPicPr>
          <p:cNvPr id="3073" name="Picture 1"/>
          <p:cNvPicPr>
            <a:picLocks noChangeAspect="1" noChangeArrowheads="1"/>
          </p:cNvPicPr>
          <p:nvPr/>
        </p:nvPicPr>
        <p:blipFill>
          <a:blip r:embed="rId2" cstate="print"/>
          <a:srcRect/>
          <a:stretch>
            <a:fillRect/>
          </a:stretch>
        </p:blipFill>
        <p:spPr bwMode="auto">
          <a:xfrm>
            <a:off x="6096000" y="4726872"/>
            <a:ext cx="2793363" cy="1892455"/>
          </a:xfrm>
          <a:prstGeom prst="rect">
            <a:avLst/>
          </a:prstGeom>
          <a:ln>
            <a:noFill/>
          </a:ln>
          <a:effectLst>
            <a:outerShdw blurRad="292100" dist="139700" dir="2700000" algn="tl" rotWithShape="0">
              <a:srgbClr val="333333">
                <a:alpha val="65000"/>
              </a:srgbClr>
            </a:outerShdw>
          </a:effectLst>
        </p:spPr>
      </p:pic>
      <p:sp>
        <p:nvSpPr>
          <p:cNvPr id="3" name="TextBox 2"/>
          <p:cNvSpPr txBox="1"/>
          <p:nvPr/>
        </p:nvSpPr>
        <p:spPr>
          <a:xfrm>
            <a:off x="0" y="4549676"/>
            <a:ext cx="5867400" cy="2308324"/>
          </a:xfrm>
          <a:prstGeom prst="rect">
            <a:avLst/>
          </a:prstGeom>
          <a:noFill/>
        </p:spPr>
        <p:txBody>
          <a:bodyPr wrap="square" rtlCol="0">
            <a:spAutoFit/>
          </a:bodyPr>
          <a:lstStyle/>
          <a:p>
            <a:pPr>
              <a:buFont typeface="Wingdings" pitchFamily="2" charset="2"/>
              <a:buChar char="v"/>
            </a:pPr>
            <a:r>
              <a:rPr lang="en-US" sz="3600" dirty="0" smtClean="0">
                <a:ln>
                  <a:solidFill>
                    <a:schemeClr val="tx1"/>
                  </a:solidFill>
                </a:ln>
                <a:solidFill>
                  <a:srgbClr val="FF0000"/>
                </a:solidFill>
                <a:latin typeface="Arial Black" pitchFamily="34" charset="0"/>
              </a:rPr>
              <a:t> Romans 11:17-22</a:t>
            </a:r>
          </a:p>
          <a:p>
            <a:pPr>
              <a:buFont typeface="Wingdings" pitchFamily="2" charset="2"/>
              <a:buChar char="v"/>
            </a:pPr>
            <a:r>
              <a:rPr lang="en-US" sz="3600" dirty="0">
                <a:ln>
                  <a:solidFill>
                    <a:schemeClr val="tx1"/>
                  </a:solidFill>
                </a:ln>
                <a:solidFill>
                  <a:srgbClr val="FF0000"/>
                </a:solidFill>
                <a:latin typeface="Arial Black" pitchFamily="34" charset="0"/>
              </a:rPr>
              <a:t> </a:t>
            </a:r>
            <a:r>
              <a:rPr lang="en-US" sz="3600" dirty="0" smtClean="0">
                <a:ln>
                  <a:solidFill>
                    <a:schemeClr val="tx1"/>
                  </a:solidFill>
                </a:ln>
                <a:solidFill>
                  <a:srgbClr val="FF0000"/>
                </a:solidFill>
                <a:latin typeface="Arial Black" pitchFamily="34" charset="0"/>
              </a:rPr>
              <a:t>Matthew 3:7-10</a:t>
            </a:r>
          </a:p>
          <a:p>
            <a:pPr>
              <a:buFont typeface="Wingdings" pitchFamily="2" charset="2"/>
              <a:buChar char="v"/>
            </a:pPr>
            <a:r>
              <a:rPr lang="en-US" sz="3600" dirty="0">
                <a:ln>
                  <a:solidFill>
                    <a:schemeClr val="tx1"/>
                  </a:solidFill>
                </a:ln>
                <a:solidFill>
                  <a:srgbClr val="FF0000"/>
                </a:solidFill>
                <a:latin typeface="Arial Black" pitchFamily="34" charset="0"/>
              </a:rPr>
              <a:t> </a:t>
            </a:r>
            <a:r>
              <a:rPr lang="en-US" sz="3600" dirty="0" smtClean="0">
                <a:ln>
                  <a:solidFill>
                    <a:schemeClr val="tx1"/>
                  </a:solidFill>
                </a:ln>
                <a:solidFill>
                  <a:srgbClr val="FF0000"/>
                </a:solidFill>
                <a:latin typeface="Arial Black" pitchFamily="34" charset="0"/>
              </a:rPr>
              <a:t>Isaiah 5:1-7</a:t>
            </a:r>
          </a:p>
          <a:p>
            <a:pPr>
              <a:buFont typeface="Wingdings" pitchFamily="2" charset="2"/>
              <a:buChar char="v"/>
            </a:pPr>
            <a:r>
              <a:rPr lang="en-US" sz="3600" dirty="0">
                <a:ln>
                  <a:solidFill>
                    <a:schemeClr val="tx1"/>
                  </a:solidFill>
                </a:ln>
                <a:solidFill>
                  <a:srgbClr val="FF0000"/>
                </a:solidFill>
                <a:latin typeface="Arial Black" pitchFamily="34" charset="0"/>
              </a:rPr>
              <a:t> </a:t>
            </a:r>
            <a:r>
              <a:rPr lang="en-US" sz="3600" dirty="0" smtClean="0">
                <a:ln>
                  <a:solidFill>
                    <a:schemeClr val="tx1"/>
                  </a:solidFill>
                </a:ln>
                <a:solidFill>
                  <a:srgbClr val="FF0000"/>
                </a:solidFill>
                <a:latin typeface="Arial Black" pitchFamily="34" charset="0"/>
              </a:rPr>
              <a:t>Luke 13:6-9</a:t>
            </a:r>
          </a:p>
        </p:txBody>
      </p:sp>
      <p:sp>
        <p:nvSpPr>
          <p:cNvPr id="4" name="TextBox 3"/>
          <p:cNvSpPr txBox="1"/>
          <p:nvPr/>
        </p:nvSpPr>
        <p:spPr>
          <a:xfrm>
            <a:off x="1676400" y="0"/>
            <a:ext cx="5486400" cy="769441"/>
          </a:xfrm>
          <a:prstGeom prst="rect">
            <a:avLst/>
          </a:prstGeom>
          <a:noFill/>
        </p:spPr>
        <p:txBody>
          <a:bodyPr wrap="square" rtlCol="0">
            <a:spAutoFit/>
          </a:bodyPr>
          <a:lstStyle/>
          <a:p>
            <a:pPr algn="ctr"/>
            <a:r>
              <a:rPr lang="en-US" sz="4400" dirty="0" smtClean="0">
                <a:ln>
                  <a:solidFill>
                    <a:schemeClr val="tx1"/>
                  </a:solidFill>
                </a:ln>
                <a:solidFill>
                  <a:srgbClr val="FF0000"/>
                </a:solidFill>
                <a:effectLst>
                  <a:outerShdw blurRad="38100" dist="38100" dir="2700000" algn="tl">
                    <a:srgbClr val="000000">
                      <a:alpha val="43137"/>
                    </a:srgbClr>
                  </a:outerShdw>
                </a:effectLst>
                <a:latin typeface="Headline Text" pitchFamily="2" charset="0"/>
              </a:rPr>
              <a:t>Matthew 21:18-22</a:t>
            </a:r>
            <a:endParaRPr lang="en-US" sz="4400" dirty="0">
              <a:ln>
                <a:solidFill>
                  <a:schemeClr val="tx1"/>
                </a:solidFill>
              </a:ln>
              <a:solidFill>
                <a:srgbClr val="FF0000"/>
              </a:solidFill>
              <a:effectLst>
                <a:outerShdw blurRad="38100" dist="38100" dir="2700000" algn="tl">
                  <a:srgbClr val="000000">
                    <a:alpha val="43137"/>
                  </a:srgbClr>
                </a:outerShdw>
              </a:effectLst>
              <a:latin typeface="Headline Text" pitchFamily="2" charset="0"/>
            </a:endParaRPr>
          </a:p>
        </p:txBody>
      </p:sp>
      <p:sp>
        <p:nvSpPr>
          <p:cNvPr id="8" name="TextBox 7"/>
          <p:cNvSpPr txBox="1"/>
          <p:nvPr/>
        </p:nvSpPr>
        <p:spPr>
          <a:xfrm>
            <a:off x="76200" y="533400"/>
            <a:ext cx="762000" cy="1200329"/>
          </a:xfrm>
          <a:prstGeom prst="rect">
            <a:avLst/>
          </a:prstGeom>
          <a:noFill/>
        </p:spPr>
        <p:txBody>
          <a:bodyPr wrap="square" rtlCol="0">
            <a:spAutoFit/>
          </a:bodyPr>
          <a:lstStyle/>
          <a:p>
            <a:r>
              <a:rPr lang="en-US" sz="7200" dirty="0" smtClean="0">
                <a:ln>
                  <a:solidFill>
                    <a:schemeClr val="tx1"/>
                  </a:solidFill>
                </a:ln>
                <a:solidFill>
                  <a:srgbClr val="FF0000"/>
                </a:solidFill>
                <a:effectLst>
                  <a:outerShdw blurRad="38100" dist="38100" dir="2700000" algn="tl">
                    <a:srgbClr val="000000">
                      <a:alpha val="43137"/>
                    </a:srgbClr>
                  </a:outerShdw>
                </a:effectLst>
                <a:latin typeface="Headline Text" pitchFamily="2" charset="0"/>
              </a:rPr>
              <a:t>N</a:t>
            </a:r>
            <a:endParaRPr lang="en-US" sz="7200" dirty="0">
              <a:ln>
                <a:solidFill>
                  <a:schemeClr val="tx1"/>
                </a:solidFill>
              </a:ln>
              <a:solidFill>
                <a:srgbClr val="FF0000"/>
              </a:solidFill>
              <a:effectLst>
                <a:outerShdw blurRad="38100" dist="38100" dir="2700000" algn="tl">
                  <a:srgbClr val="000000">
                    <a:alpha val="43137"/>
                  </a:srgbClr>
                </a:outerShdw>
              </a:effectLst>
              <a:latin typeface="Headline Text" pitchFamily="2" charset="0"/>
            </a:endParaRPr>
          </a:p>
        </p:txBody>
      </p:sp>
      <p:sp>
        <p:nvSpPr>
          <p:cNvPr id="5" name="TextBox 4"/>
          <p:cNvSpPr txBox="1"/>
          <p:nvPr/>
        </p:nvSpPr>
        <p:spPr>
          <a:xfrm>
            <a:off x="304800" y="786348"/>
            <a:ext cx="8610600" cy="3785652"/>
          </a:xfrm>
          <a:prstGeom prst="rect">
            <a:avLst/>
          </a:prstGeom>
          <a:solidFill>
            <a:schemeClr val="tx1">
              <a:alpha val="50000"/>
            </a:schemeClr>
          </a:solidFill>
        </p:spPr>
        <p:txBody>
          <a:bodyPr wrap="square" rtlCol="0">
            <a:spAutoFit/>
          </a:bodyPr>
          <a:lstStyle/>
          <a:p>
            <a:pPr algn="just"/>
            <a:r>
              <a:rPr lang="en-US" sz="2000" dirty="0" smtClean="0">
                <a:ln>
                  <a:solidFill>
                    <a:schemeClr val="tx1"/>
                  </a:solidFill>
                </a:ln>
                <a:solidFill>
                  <a:schemeClr val="bg1"/>
                </a:solidFill>
                <a:effectLst>
                  <a:outerShdw blurRad="38100" dist="38100" dir="2700000" algn="tl">
                    <a:srgbClr val="000000">
                      <a:alpha val="43137"/>
                    </a:srgbClr>
                  </a:outerShdw>
                </a:effectLst>
                <a:latin typeface="Arial Black" pitchFamily="34" charset="0"/>
              </a:rPr>
              <a:t>Now </a:t>
            </a:r>
            <a:r>
              <a:rPr lang="en-US" sz="2000" dirty="0">
                <a:ln>
                  <a:solidFill>
                    <a:schemeClr val="tx1"/>
                  </a:solidFill>
                </a:ln>
                <a:solidFill>
                  <a:schemeClr val="bg1"/>
                </a:solidFill>
                <a:effectLst>
                  <a:outerShdw blurRad="38100" dist="38100" dir="2700000" algn="tl">
                    <a:srgbClr val="000000">
                      <a:alpha val="43137"/>
                    </a:srgbClr>
                  </a:outerShdw>
                </a:effectLst>
                <a:latin typeface="Arial Black" pitchFamily="34" charset="0"/>
              </a:rPr>
              <a:t>in the morning, when He was returning to the city, He became hungry. (19) Seeing a lone fig tree by the road, He came to it and found nothing on it except leaves only; and He *said to it, "No longer shall there ever be any fruit from you." And at once the fig tree withered. (20) Seeing this, the disciples were amazed and asked, "How did the fig tree wither all at once?" (21) And Jesus answered and said to them, "Truly I say to you, if you have faith and do not doubt, you will not only do what was done to the fig tree, but even if you say to this mountain, 'Be taken up and cast into the sea,' it will happen. (22) "And all things you ask in prayer, believing, you will receive</a:t>
            </a:r>
            <a:r>
              <a:rPr lang="en-US" sz="2000" dirty="0" smtClean="0">
                <a:ln>
                  <a:solidFill>
                    <a:schemeClr val="tx1"/>
                  </a:solidFill>
                </a:ln>
                <a:solidFill>
                  <a:schemeClr val="bg1"/>
                </a:solidFill>
                <a:effectLst>
                  <a:outerShdw blurRad="38100" dist="38100" dir="2700000" algn="tl">
                    <a:srgbClr val="000000">
                      <a:alpha val="43137"/>
                    </a:srgbClr>
                  </a:outerShdw>
                </a:effectLst>
                <a:latin typeface="Arial Black" pitchFamily="34" charset="0"/>
              </a:rPr>
              <a:t>."</a:t>
            </a:r>
            <a:endParaRPr lang="en-US" sz="2000" dirty="0">
              <a:ln>
                <a:solidFill>
                  <a:schemeClr val="tx1"/>
                </a:solidFill>
              </a:ln>
              <a:solidFill>
                <a:schemeClr val="bg1"/>
              </a:solidFill>
              <a:effectLst>
                <a:outerShdw blurRad="38100" dist="38100" dir="2700000" algn="tl">
                  <a:srgbClr val="000000">
                    <a:alpha val="43137"/>
                  </a:srgbClr>
                </a:outerShdw>
              </a:effectLst>
              <a:latin typeface="Arial Black" pitchFamily="34" charset="0"/>
            </a:endParaRP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228600"/>
            <a:ext cx="762000" cy="3154710"/>
          </a:xfrm>
          <a:prstGeom prst="rect">
            <a:avLst/>
          </a:prstGeom>
          <a:noFill/>
        </p:spPr>
        <p:txBody>
          <a:bodyPr wrap="square" rtlCol="0">
            <a:spAutoFit/>
          </a:bodyPr>
          <a:lstStyle/>
          <a:p>
            <a:r>
              <a:rPr lang="en-US" sz="19900" dirty="0" smtClean="0">
                <a:ln>
                  <a:solidFill>
                    <a:schemeClr val="tx1"/>
                  </a:solidFill>
                </a:ln>
                <a:solidFill>
                  <a:schemeClr val="bg1"/>
                </a:solidFill>
                <a:latin typeface="Headline Text" pitchFamily="2" charset="0"/>
              </a:rPr>
              <a:t>“</a:t>
            </a:r>
            <a:endParaRPr lang="en-US" sz="28700" dirty="0">
              <a:ln>
                <a:solidFill>
                  <a:schemeClr val="tx1"/>
                </a:solidFill>
              </a:ln>
              <a:solidFill>
                <a:schemeClr val="bg1"/>
              </a:solidFill>
              <a:latin typeface="Headline Text" pitchFamily="2" charset="0"/>
            </a:endParaRPr>
          </a:p>
        </p:txBody>
      </p:sp>
      <p:pic>
        <p:nvPicPr>
          <p:cNvPr id="3073" name="Picture 1"/>
          <p:cNvPicPr>
            <a:picLocks noChangeAspect="1" noChangeArrowheads="1"/>
          </p:cNvPicPr>
          <p:nvPr/>
        </p:nvPicPr>
        <p:blipFill>
          <a:blip r:embed="rId2" cstate="print"/>
          <a:srcRect/>
          <a:stretch>
            <a:fillRect/>
          </a:stretch>
        </p:blipFill>
        <p:spPr bwMode="auto">
          <a:xfrm>
            <a:off x="6096000" y="4726872"/>
            <a:ext cx="2793363" cy="1892455"/>
          </a:xfrm>
          <a:prstGeom prst="rect">
            <a:avLst/>
          </a:prstGeom>
          <a:ln>
            <a:noFill/>
          </a:ln>
          <a:effectLst>
            <a:outerShdw blurRad="292100" dist="139700" dir="2700000" algn="tl" rotWithShape="0">
              <a:srgbClr val="333333">
                <a:alpha val="65000"/>
              </a:srgbClr>
            </a:outerShdw>
          </a:effectLst>
        </p:spPr>
      </p:pic>
      <p:sp>
        <p:nvSpPr>
          <p:cNvPr id="4" name="TextBox 3"/>
          <p:cNvSpPr txBox="1"/>
          <p:nvPr/>
        </p:nvSpPr>
        <p:spPr>
          <a:xfrm>
            <a:off x="1676400" y="-177463"/>
            <a:ext cx="5486400" cy="1015663"/>
          </a:xfrm>
          <a:prstGeom prst="rect">
            <a:avLst/>
          </a:prstGeom>
          <a:noFill/>
        </p:spPr>
        <p:txBody>
          <a:bodyPr wrap="square" rtlCol="0">
            <a:spAutoFit/>
          </a:bodyPr>
          <a:lstStyle/>
          <a:p>
            <a:pPr algn="ctr"/>
            <a:r>
              <a:rPr lang="en-US" sz="6000" dirty="0" smtClean="0">
                <a:ln>
                  <a:solidFill>
                    <a:schemeClr val="tx1"/>
                  </a:solidFill>
                </a:ln>
                <a:solidFill>
                  <a:srgbClr val="FF0000"/>
                </a:solidFill>
                <a:effectLst>
                  <a:outerShdw blurRad="38100" dist="38100" dir="2700000" algn="tl">
                    <a:srgbClr val="000000">
                      <a:alpha val="43137"/>
                    </a:srgbClr>
                  </a:outerShdw>
                </a:effectLst>
                <a:latin typeface="Headline Text" pitchFamily="2" charset="0"/>
              </a:rPr>
              <a:t>John 15:1-8</a:t>
            </a:r>
            <a:endParaRPr lang="en-US" sz="6000" dirty="0">
              <a:ln>
                <a:solidFill>
                  <a:schemeClr val="tx1"/>
                </a:solidFill>
              </a:ln>
              <a:solidFill>
                <a:srgbClr val="FF0000"/>
              </a:solidFill>
              <a:effectLst>
                <a:outerShdw blurRad="38100" dist="38100" dir="2700000" algn="tl">
                  <a:srgbClr val="000000">
                    <a:alpha val="43137"/>
                  </a:srgbClr>
                </a:outerShdw>
              </a:effectLst>
              <a:latin typeface="Headline Text" pitchFamily="2" charset="0"/>
            </a:endParaRPr>
          </a:p>
        </p:txBody>
      </p:sp>
      <p:sp>
        <p:nvSpPr>
          <p:cNvPr id="8" name="TextBox 7"/>
          <p:cNvSpPr txBox="1"/>
          <p:nvPr/>
        </p:nvSpPr>
        <p:spPr>
          <a:xfrm>
            <a:off x="76200" y="533400"/>
            <a:ext cx="762000" cy="1200329"/>
          </a:xfrm>
          <a:prstGeom prst="rect">
            <a:avLst/>
          </a:prstGeom>
          <a:noFill/>
        </p:spPr>
        <p:txBody>
          <a:bodyPr wrap="square" rtlCol="0">
            <a:spAutoFit/>
          </a:bodyPr>
          <a:lstStyle/>
          <a:p>
            <a:r>
              <a:rPr lang="en-US" sz="7200" dirty="0" smtClean="0">
                <a:ln>
                  <a:solidFill>
                    <a:schemeClr val="tx1"/>
                  </a:solidFill>
                </a:ln>
                <a:solidFill>
                  <a:srgbClr val="FF0000"/>
                </a:solidFill>
                <a:effectLst>
                  <a:outerShdw blurRad="38100" dist="38100" dir="2700000" algn="tl">
                    <a:srgbClr val="000000">
                      <a:alpha val="43137"/>
                    </a:srgbClr>
                  </a:outerShdw>
                </a:effectLst>
                <a:latin typeface="Headline Text" pitchFamily="2" charset="0"/>
              </a:rPr>
              <a:t>I</a:t>
            </a:r>
            <a:endParaRPr lang="en-US" sz="7200" dirty="0">
              <a:ln>
                <a:solidFill>
                  <a:schemeClr val="tx1"/>
                </a:solidFill>
              </a:ln>
              <a:solidFill>
                <a:srgbClr val="FF0000"/>
              </a:solidFill>
              <a:effectLst>
                <a:outerShdw blurRad="38100" dist="38100" dir="2700000" algn="tl">
                  <a:srgbClr val="000000">
                    <a:alpha val="43137"/>
                  </a:srgbClr>
                </a:outerShdw>
              </a:effectLst>
              <a:latin typeface="Headline Text" pitchFamily="2" charset="0"/>
            </a:endParaRPr>
          </a:p>
        </p:txBody>
      </p:sp>
      <p:sp>
        <p:nvSpPr>
          <p:cNvPr id="5" name="TextBox 4"/>
          <p:cNvSpPr txBox="1"/>
          <p:nvPr/>
        </p:nvSpPr>
        <p:spPr>
          <a:xfrm>
            <a:off x="228600" y="762000"/>
            <a:ext cx="8763000" cy="6109365"/>
          </a:xfrm>
          <a:prstGeom prst="rect">
            <a:avLst/>
          </a:prstGeom>
          <a:solidFill>
            <a:schemeClr val="tx1">
              <a:alpha val="50000"/>
            </a:schemeClr>
          </a:solidFill>
        </p:spPr>
        <p:txBody>
          <a:bodyPr wrap="square" rtlCol="0">
            <a:spAutoFit/>
          </a:bodyPr>
          <a:lstStyle/>
          <a:p>
            <a:pPr algn="just"/>
            <a:r>
              <a:rPr lang="en-US" sz="2300" dirty="0" smtClean="0">
                <a:ln>
                  <a:solidFill>
                    <a:schemeClr val="tx1"/>
                  </a:solidFill>
                </a:ln>
                <a:solidFill>
                  <a:schemeClr val="bg1"/>
                </a:solidFill>
                <a:effectLst>
                  <a:outerShdw blurRad="38100" dist="38100" dir="2700000" algn="tl">
                    <a:srgbClr val="000000">
                      <a:alpha val="43137"/>
                    </a:srgbClr>
                  </a:outerShdw>
                </a:effectLst>
                <a:latin typeface="Arial Black" pitchFamily="34" charset="0"/>
              </a:rPr>
              <a:t>I am the true vine, and My Father is the vinedresser. Every branch in Me that does not bear fruit He takes away; and every branch that bears fruit He prunes, that it may bear more fruit. You are already clean because of the word which I have spoken to you. Abide in Me, and I in you. As the branch cannot bear fruit of itself, unless it abides in the vine, neither can you, unless you abide in Me. "I am the vine, you are the branches. He who abides in Me, and I in him, bears much fruit; for without Me you can do nothing. If anyone does not abide in Me, he is cast out as a branch and is withered; and they gather them and throw them into the fire, and they are burned. If you abide in Me, and My words abide in you, you will ask what you desire, and it shall be done for you. By this My Father is glorified, that you bear much fruit; so you will be My disciples.</a:t>
            </a:r>
          </a:p>
        </p:txBody>
      </p:sp>
    </p:spTree>
  </p:cSld>
  <p:clrMapOvr>
    <a:masterClrMapping/>
  </p:clrMapOvr>
  <p:transition spd="slow">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295275" y="800100"/>
            <a:ext cx="8553450" cy="5257800"/>
          </a:xfrm>
          <a:prstGeom prst="rect">
            <a:avLst/>
          </a:prstGeom>
          <a:noFill/>
          <a:ln w="9525">
            <a:noFill/>
            <a:miter lim="800000"/>
            <a:headEnd/>
            <a:tailEnd/>
          </a:ln>
        </p:spPr>
      </p:pic>
    </p:spTree>
  </p:cSld>
  <p:clrMapOvr>
    <a:masterClrMapping/>
  </p:clrMapOvr>
  <p:transition spd="slow">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685800" y="152400"/>
            <a:ext cx="7772400" cy="3733800"/>
          </a:xfrm>
          <a:prstGeom prst="rect">
            <a:avLst/>
          </a:prstGeom>
          <a:noFill/>
          <a:ln w="9525">
            <a:noFill/>
            <a:miter lim="800000"/>
            <a:headEnd/>
            <a:tailEnd/>
          </a:ln>
        </p:spPr>
      </p:pic>
      <p:sp>
        <p:nvSpPr>
          <p:cNvPr id="2049" name="Rectangle 1"/>
          <p:cNvSpPr>
            <a:spLocks noChangeArrowheads="1"/>
          </p:cNvSpPr>
          <p:nvPr/>
        </p:nvSpPr>
        <p:spPr bwMode="auto">
          <a:xfrm>
            <a:off x="495300" y="4567297"/>
            <a:ext cx="8153400" cy="206210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outerShdw blurRad="38100" dist="38100" dir="2700000" algn="tl">
                    <a:srgbClr val="000000">
                      <a:alpha val="43137"/>
                    </a:srgbClr>
                  </a:outerShdw>
                </a:effectLst>
                <a:latin typeface="Arial Black" pitchFamily="34" charset="0"/>
                <a:ea typeface="Calibri" pitchFamily="34" charset="0"/>
                <a:cs typeface="Times New Roman" pitchFamily="18" charset="0"/>
              </a:rPr>
              <a:t>“They profess to know God, but by their deeds they deny Him, being detestable and disobedient and worthless for any good deed.”</a:t>
            </a:r>
            <a:endParaRPr kumimoji="0" lang="en-US" sz="3600" b="0" i="0" u="none" strike="noStrike" cap="none" normalizeH="0" baseline="0" dirty="0" smtClean="0">
              <a:ln>
                <a:noFill/>
              </a:ln>
              <a:solidFill>
                <a:schemeClr val="tx1"/>
              </a:solidFill>
              <a:effectLst>
                <a:outerShdw blurRad="38100" dist="38100" dir="2700000" algn="tl">
                  <a:srgbClr val="000000">
                    <a:alpha val="43137"/>
                  </a:srgbClr>
                </a:outerShdw>
              </a:effectLst>
              <a:latin typeface="Arial Black" pitchFamily="34" charset="0"/>
              <a:cs typeface="Arial" pitchFamily="34" charset="0"/>
            </a:endParaRPr>
          </a:p>
        </p:txBody>
      </p:sp>
      <p:sp>
        <p:nvSpPr>
          <p:cNvPr id="4" name="TextBox 3"/>
          <p:cNvSpPr txBox="1"/>
          <p:nvPr/>
        </p:nvSpPr>
        <p:spPr>
          <a:xfrm>
            <a:off x="2476500" y="3801070"/>
            <a:ext cx="4191000" cy="923330"/>
          </a:xfrm>
          <a:prstGeom prst="rect">
            <a:avLst/>
          </a:prstGeom>
          <a:noFill/>
        </p:spPr>
        <p:txBody>
          <a:bodyPr wrap="square" rtlCol="0">
            <a:spAutoFit/>
          </a:bodyPr>
          <a:lstStyle/>
          <a:p>
            <a:pPr algn="ctr"/>
            <a:r>
              <a:rPr kumimoji="0" lang="en-US" sz="5400" b="0" i="0" u="none" strike="noStrike" cap="none" normalizeH="0" baseline="0" dirty="0" smtClean="0">
                <a:ln>
                  <a:solidFill>
                    <a:schemeClr val="tx1"/>
                  </a:solidFill>
                </a:ln>
                <a:solidFill>
                  <a:srgbClr val="FF0000"/>
                </a:solidFill>
                <a:effectLst>
                  <a:outerShdw blurRad="38100" dist="38100" dir="2700000" algn="tl">
                    <a:srgbClr val="000000">
                      <a:alpha val="43137"/>
                    </a:srgbClr>
                  </a:outerShdw>
                </a:effectLst>
                <a:latin typeface="Headline Text" pitchFamily="2" charset="0"/>
                <a:ea typeface="Calibri" pitchFamily="34" charset="0"/>
                <a:cs typeface="Times New Roman" pitchFamily="18" charset="0"/>
              </a:rPr>
              <a:t>Titus 1:16 </a:t>
            </a:r>
            <a:endParaRPr lang="en-US" sz="5400" dirty="0">
              <a:ln>
                <a:solidFill>
                  <a:schemeClr val="tx1"/>
                </a:solidFill>
              </a:ln>
              <a:solidFill>
                <a:srgbClr val="FF0000"/>
              </a:solidFill>
              <a:effectLst>
                <a:outerShdw blurRad="38100" dist="38100" dir="2700000" algn="tl">
                  <a:srgbClr val="000000">
                    <a:alpha val="43137"/>
                  </a:srgbClr>
                </a:outerShdw>
              </a:effectLst>
              <a:latin typeface="Headline Text" pitchFamily="2" charset="0"/>
            </a:endParaRPr>
          </a:p>
        </p:txBody>
      </p:sp>
    </p:spTree>
  </p:cSld>
  <p:clrMapOvr>
    <a:masterClrMapping/>
  </p:clrMapOvr>
  <p:transition spd="slow">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762000" cy="3154710"/>
          </a:xfrm>
          <a:prstGeom prst="rect">
            <a:avLst/>
          </a:prstGeom>
          <a:noFill/>
        </p:spPr>
        <p:txBody>
          <a:bodyPr wrap="square" rtlCol="0">
            <a:spAutoFit/>
          </a:bodyPr>
          <a:lstStyle/>
          <a:p>
            <a:r>
              <a:rPr lang="en-US" sz="19900" dirty="0" smtClean="0">
                <a:ln>
                  <a:solidFill>
                    <a:schemeClr val="tx1"/>
                  </a:solidFill>
                </a:ln>
                <a:solidFill>
                  <a:schemeClr val="bg1"/>
                </a:solidFill>
                <a:latin typeface="Headline Text" pitchFamily="2" charset="0"/>
              </a:rPr>
              <a:t>“</a:t>
            </a:r>
            <a:endParaRPr lang="en-US" sz="28700" dirty="0">
              <a:ln>
                <a:solidFill>
                  <a:schemeClr val="tx1"/>
                </a:solidFill>
              </a:ln>
              <a:solidFill>
                <a:schemeClr val="bg1"/>
              </a:solidFill>
              <a:latin typeface="Headline Text" pitchFamily="2" charset="0"/>
            </a:endParaRPr>
          </a:p>
        </p:txBody>
      </p:sp>
      <p:sp>
        <p:nvSpPr>
          <p:cNvPr id="3" name="TextBox 2"/>
          <p:cNvSpPr txBox="1"/>
          <p:nvPr/>
        </p:nvSpPr>
        <p:spPr>
          <a:xfrm>
            <a:off x="76200" y="780871"/>
            <a:ext cx="762000" cy="1200329"/>
          </a:xfrm>
          <a:prstGeom prst="rect">
            <a:avLst/>
          </a:prstGeom>
          <a:noFill/>
        </p:spPr>
        <p:txBody>
          <a:bodyPr wrap="square" rtlCol="0">
            <a:spAutoFit/>
          </a:bodyPr>
          <a:lstStyle/>
          <a:p>
            <a:r>
              <a:rPr lang="en-US" sz="7200" dirty="0" smtClean="0">
                <a:ln>
                  <a:solidFill>
                    <a:schemeClr val="tx1"/>
                  </a:solidFill>
                </a:ln>
                <a:solidFill>
                  <a:srgbClr val="FF0000"/>
                </a:solidFill>
                <a:effectLst>
                  <a:outerShdw blurRad="38100" dist="38100" dir="2700000" algn="tl">
                    <a:srgbClr val="000000">
                      <a:alpha val="43137"/>
                    </a:srgbClr>
                  </a:outerShdw>
                </a:effectLst>
                <a:latin typeface="Headline Text" pitchFamily="2" charset="0"/>
              </a:rPr>
              <a:t>B</a:t>
            </a:r>
            <a:endParaRPr lang="en-US" sz="7200" dirty="0">
              <a:ln>
                <a:solidFill>
                  <a:schemeClr val="tx1"/>
                </a:solidFill>
              </a:ln>
              <a:solidFill>
                <a:srgbClr val="FF0000"/>
              </a:solidFill>
              <a:effectLst>
                <a:outerShdw blurRad="38100" dist="38100" dir="2700000" algn="tl">
                  <a:srgbClr val="000000">
                    <a:alpha val="43137"/>
                  </a:srgbClr>
                </a:outerShdw>
              </a:effectLst>
              <a:latin typeface="Headline Text" pitchFamily="2" charset="0"/>
            </a:endParaRPr>
          </a:p>
        </p:txBody>
      </p:sp>
      <p:sp>
        <p:nvSpPr>
          <p:cNvPr id="2" name="TextBox 1"/>
          <p:cNvSpPr txBox="1"/>
          <p:nvPr/>
        </p:nvSpPr>
        <p:spPr>
          <a:xfrm>
            <a:off x="266700" y="990600"/>
            <a:ext cx="8610600" cy="4524315"/>
          </a:xfrm>
          <a:prstGeom prst="rect">
            <a:avLst/>
          </a:prstGeom>
          <a:solidFill>
            <a:schemeClr val="tx1">
              <a:alpha val="50000"/>
            </a:schemeClr>
          </a:solidFill>
        </p:spPr>
        <p:txBody>
          <a:bodyPr wrap="square" rtlCol="0">
            <a:spAutoFit/>
          </a:bodyPr>
          <a:lstStyle/>
          <a:p>
            <a:pPr algn="just"/>
            <a:r>
              <a:rPr lang="en-US" sz="3200" dirty="0" smtClean="0">
                <a:ln>
                  <a:solidFill>
                    <a:schemeClr val="tx1"/>
                  </a:solidFill>
                </a:ln>
                <a:solidFill>
                  <a:schemeClr val="bg1"/>
                </a:solidFill>
                <a:effectLst>
                  <a:outerShdw blurRad="38100" dist="38100" dir="2700000" algn="tl">
                    <a:srgbClr val="000000">
                      <a:alpha val="43137"/>
                    </a:srgbClr>
                  </a:outerShdw>
                </a:effectLst>
                <a:latin typeface="Arial Black" pitchFamily="34" charset="0"/>
              </a:rPr>
              <a:t>But the fruit of the Spirit is love, joy, peace, patience, kindness, goodness, faithfulness, (23) gentleness, self-control; against such things there is no law. (24) Now those who belong to Christ Jesus have crucified the flesh with its passions and desires. (25) If we live by the Spirit, let us also walk by the Spirit.”</a:t>
            </a:r>
            <a:endParaRPr lang="en-US" sz="3200" dirty="0">
              <a:ln>
                <a:solidFill>
                  <a:schemeClr val="tx1"/>
                </a:solidFill>
              </a:ln>
              <a:solidFill>
                <a:schemeClr val="bg1"/>
              </a:solidFill>
              <a:effectLst>
                <a:outerShdw blurRad="38100" dist="38100" dir="2700000" algn="tl">
                  <a:srgbClr val="000000">
                    <a:alpha val="43137"/>
                  </a:srgbClr>
                </a:outerShdw>
              </a:effectLst>
              <a:latin typeface="Arial Black" pitchFamily="34" charset="0"/>
            </a:endParaRPr>
          </a:p>
        </p:txBody>
      </p:sp>
      <p:sp>
        <p:nvSpPr>
          <p:cNvPr id="5" name="TextBox 4"/>
          <p:cNvSpPr txBox="1"/>
          <p:nvPr/>
        </p:nvSpPr>
        <p:spPr>
          <a:xfrm>
            <a:off x="1828800" y="0"/>
            <a:ext cx="5486400" cy="923330"/>
          </a:xfrm>
          <a:prstGeom prst="rect">
            <a:avLst/>
          </a:prstGeom>
          <a:noFill/>
        </p:spPr>
        <p:txBody>
          <a:bodyPr wrap="square" rtlCol="0">
            <a:spAutoFit/>
          </a:bodyPr>
          <a:lstStyle/>
          <a:p>
            <a:pPr algn="ctr"/>
            <a:r>
              <a:rPr lang="en-US" sz="5400" dirty="0" smtClean="0">
                <a:ln>
                  <a:solidFill>
                    <a:schemeClr val="tx1"/>
                  </a:solidFill>
                </a:ln>
                <a:solidFill>
                  <a:srgbClr val="FF0000"/>
                </a:solidFill>
                <a:effectLst>
                  <a:outerShdw blurRad="38100" dist="38100" dir="2700000" algn="tl">
                    <a:srgbClr val="000000">
                      <a:alpha val="43137"/>
                    </a:srgbClr>
                  </a:outerShdw>
                </a:effectLst>
                <a:latin typeface="Headline Text" pitchFamily="2" charset="0"/>
              </a:rPr>
              <a:t>Galatians 5:22-25</a:t>
            </a:r>
            <a:endParaRPr lang="en-US" sz="5400" dirty="0">
              <a:ln>
                <a:solidFill>
                  <a:schemeClr val="tx1"/>
                </a:solidFill>
              </a:ln>
              <a:solidFill>
                <a:srgbClr val="FF0000"/>
              </a:solidFill>
              <a:effectLst>
                <a:outerShdw blurRad="38100" dist="38100" dir="2700000" algn="tl">
                  <a:srgbClr val="000000">
                    <a:alpha val="43137"/>
                  </a:srgbClr>
                </a:outerShdw>
              </a:effectLst>
              <a:latin typeface="Headline Text" pitchFamily="2" charset="0"/>
            </a:endParaRPr>
          </a:p>
        </p:txBody>
      </p:sp>
      <p:sp>
        <p:nvSpPr>
          <p:cNvPr id="7" name="TextBox 6"/>
          <p:cNvSpPr txBox="1"/>
          <p:nvPr/>
        </p:nvSpPr>
        <p:spPr>
          <a:xfrm>
            <a:off x="304800" y="5706070"/>
            <a:ext cx="8534400" cy="923330"/>
          </a:xfrm>
          <a:prstGeom prst="rect">
            <a:avLst/>
          </a:prstGeom>
          <a:noFill/>
        </p:spPr>
        <p:txBody>
          <a:bodyPr wrap="square" rtlCol="0">
            <a:spAutoFit/>
          </a:bodyPr>
          <a:lstStyle/>
          <a:p>
            <a:pPr algn="ctr"/>
            <a:r>
              <a:rPr lang="en-US" sz="5400" dirty="0" smtClean="0">
                <a:ln>
                  <a:solidFill>
                    <a:schemeClr val="tx1"/>
                  </a:solidFill>
                </a:ln>
                <a:solidFill>
                  <a:srgbClr val="FF0000"/>
                </a:solidFill>
                <a:effectLst>
                  <a:outerShdw blurRad="38100" dist="38100" dir="2700000" algn="tl">
                    <a:srgbClr val="000000">
                      <a:alpha val="43137"/>
                    </a:srgbClr>
                  </a:outerShdw>
                </a:effectLst>
                <a:latin typeface="Headline Text" pitchFamily="2" charset="0"/>
              </a:rPr>
              <a:t>Does This Describe You?</a:t>
            </a:r>
            <a:endParaRPr lang="en-US" sz="5400" dirty="0">
              <a:ln>
                <a:solidFill>
                  <a:schemeClr val="tx1"/>
                </a:solidFill>
              </a:ln>
              <a:solidFill>
                <a:srgbClr val="FF0000"/>
              </a:solidFill>
              <a:effectLst>
                <a:outerShdw blurRad="38100" dist="38100" dir="2700000" algn="tl">
                  <a:srgbClr val="000000">
                    <a:alpha val="43137"/>
                  </a:srgbClr>
                </a:outerShdw>
              </a:effectLst>
              <a:latin typeface="Headline Text" pitchFamily="2" charset="0"/>
            </a:endParaRPr>
          </a:p>
        </p:txBody>
      </p:sp>
    </p:spTree>
  </p:cSld>
  <p:clrMapOvr>
    <a:masterClrMapping/>
  </p:clrMapOvr>
  <p:transition spd="slow">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AutoShape 2" descr="Image result for dead fig tre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4099" name="Picture 3"/>
          <p:cNvPicPr>
            <a:picLocks noChangeAspect="1" noChangeArrowheads="1"/>
          </p:cNvPicPr>
          <p:nvPr/>
        </p:nvPicPr>
        <p:blipFill>
          <a:blip r:embed="rId2" cstate="print">
            <a:grayscl/>
          </a:blip>
          <a:srcRect/>
          <a:stretch>
            <a:fillRect/>
          </a:stretch>
        </p:blipFill>
        <p:spPr bwMode="auto">
          <a:xfrm>
            <a:off x="-8642" y="0"/>
            <a:ext cx="9161285" cy="6858000"/>
          </a:xfrm>
          <a:prstGeom prst="rect">
            <a:avLst/>
          </a:prstGeom>
          <a:noFill/>
          <a:ln w="9525">
            <a:noFill/>
            <a:miter lim="800000"/>
            <a:headEnd/>
            <a:tailEnd/>
          </a:ln>
        </p:spPr>
      </p:pic>
      <p:sp>
        <p:nvSpPr>
          <p:cNvPr id="7" name="Rectangle 6"/>
          <p:cNvSpPr/>
          <p:nvPr/>
        </p:nvSpPr>
        <p:spPr>
          <a:xfrm>
            <a:off x="0" y="1943100"/>
            <a:ext cx="9144000" cy="29718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1066800" y="1905000"/>
            <a:ext cx="2514600" cy="769441"/>
          </a:xfrm>
          <a:prstGeom prst="rect">
            <a:avLst/>
          </a:prstGeom>
          <a:noFill/>
        </p:spPr>
        <p:txBody>
          <a:bodyPr wrap="square" rtlCol="0">
            <a:spAutoFit/>
          </a:bodyPr>
          <a:lstStyle/>
          <a:p>
            <a:r>
              <a:rPr lang="en-US" sz="4400" dirty="0" smtClean="0">
                <a:ln>
                  <a:solidFill>
                    <a:srgbClr val="FF0000"/>
                  </a:solidFill>
                </a:ln>
                <a:effectLst>
                  <a:outerShdw blurRad="38100" dist="38100" dir="2700000" algn="tl">
                    <a:srgbClr val="000000">
                      <a:alpha val="43137"/>
                    </a:srgbClr>
                  </a:outerShdw>
                </a:effectLst>
                <a:latin typeface="Headline Text" pitchFamily="2" charset="0"/>
              </a:rPr>
              <a:t>The Death</a:t>
            </a:r>
            <a:endParaRPr lang="en-US" sz="4400" dirty="0">
              <a:ln>
                <a:solidFill>
                  <a:srgbClr val="FF0000"/>
                </a:solidFill>
              </a:ln>
              <a:effectLst>
                <a:outerShdw blurRad="38100" dist="38100" dir="2700000" algn="tl">
                  <a:srgbClr val="000000">
                    <a:alpha val="43137"/>
                  </a:srgbClr>
                </a:outerShdw>
              </a:effectLst>
              <a:latin typeface="Headline Text" pitchFamily="2" charset="0"/>
            </a:endParaRPr>
          </a:p>
        </p:txBody>
      </p:sp>
      <p:sp>
        <p:nvSpPr>
          <p:cNvPr id="5" name="TextBox 4"/>
          <p:cNvSpPr txBox="1"/>
          <p:nvPr/>
        </p:nvSpPr>
        <p:spPr>
          <a:xfrm>
            <a:off x="533400" y="2743200"/>
            <a:ext cx="685800" cy="1323439"/>
          </a:xfrm>
          <a:prstGeom prst="rect">
            <a:avLst/>
          </a:prstGeom>
          <a:noFill/>
        </p:spPr>
        <p:txBody>
          <a:bodyPr wrap="square" rtlCol="0">
            <a:spAutoFit/>
          </a:bodyPr>
          <a:lstStyle/>
          <a:p>
            <a:r>
              <a:rPr lang="en-US" sz="4000" dirty="0" smtClean="0">
                <a:ln>
                  <a:solidFill>
                    <a:srgbClr val="FF0000"/>
                  </a:solidFill>
                </a:ln>
                <a:latin typeface="Headline Text" pitchFamily="2" charset="0"/>
              </a:rPr>
              <a:t>of a</a:t>
            </a:r>
            <a:endParaRPr lang="en-US" sz="4000" dirty="0">
              <a:ln>
                <a:solidFill>
                  <a:srgbClr val="FF0000"/>
                </a:solidFill>
              </a:ln>
              <a:latin typeface="Headline Text" pitchFamily="2" charset="0"/>
            </a:endParaRPr>
          </a:p>
        </p:txBody>
      </p:sp>
      <p:sp>
        <p:nvSpPr>
          <p:cNvPr id="6" name="TextBox 5"/>
          <p:cNvSpPr txBox="1"/>
          <p:nvPr/>
        </p:nvSpPr>
        <p:spPr>
          <a:xfrm>
            <a:off x="685800" y="2105561"/>
            <a:ext cx="7772400" cy="2646878"/>
          </a:xfrm>
          <a:prstGeom prst="rect">
            <a:avLst/>
          </a:prstGeom>
          <a:noFill/>
        </p:spPr>
        <p:txBody>
          <a:bodyPr wrap="square" rtlCol="0">
            <a:spAutoFit/>
          </a:bodyPr>
          <a:lstStyle/>
          <a:p>
            <a:r>
              <a:rPr lang="en-US" sz="16600" dirty="0" smtClean="0">
                <a:ln>
                  <a:solidFill>
                    <a:sysClr val="windowText" lastClr="000000"/>
                  </a:solidFill>
                </a:ln>
                <a:solidFill>
                  <a:srgbClr val="FF0000"/>
                </a:solidFill>
                <a:effectLst>
                  <a:outerShdw blurRad="38100" dist="38100" dir="2700000" algn="tl">
                    <a:srgbClr val="000000">
                      <a:alpha val="43137"/>
                    </a:srgbClr>
                  </a:outerShdw>
                </a:effectLst>
                <a:latin typeface="Headline Text" pitchFamily="2" charset="0"/>
              </a:rPr>
              <a:t>Fig Tree</a:t>
            </a:r>
            <a:endParaRPr lang="en-US" sz="16600" dirty="0">
              <a:ln>
                <a:solidFill>
                  <a:sysClr val="windowText" lastClr="000000"/>
                </a:solidFill>
              </a:ln>
              <a:solidFill>
                <a:srgbClr val="FF0000"/>
              </a:solidFill>
              <a:effectLst>
                <a:outerShdw blurRad="38100" dist="38100" dir="2700000" algn="tl">
                  <a:srgbClr val="000000">
                    <a:alpha val="43137"/>
                  </a:srgbClr>
                </a:outerShdw>
              </a:effectLst>
              <a:latin typeface="Headline Text" pitchFamily="2" charset="0"/>
            </a:endParaRPr>
          </a:p>
        </p:txBody>
      </p:sp>
      <p:sp>
        <p:nvSpPr>
          <p:cNvPr id="8" name="TextBox 7"/>
          <p:cNvSpPr txBox="1"/>
          <p:nvPr/>
        </p:nvSpPr>
        <p:spPr>
          <a:xfrm>
            <a:off x="5105400" y="4114800"/>
            <a:ext cx="4038600" cy="769441"/>
          </a:xfrm>
          <a:prstGeom prst="rect">
            <a:avLst/>
          </a:prstGeom>
          <a:noFill/>
        </p:spPr>
        <p:txBody>
          <a:bodyPr wrap="square" rtlCol="0">
            <a:spAutoFit/>
          </a:bodyPr>
          <a:lstStyle/>
          <a:p>
            <a:r>
              <a:rPr lang="en-US" sz="4400" dirty="0" smtClean="0">
                <a:ln w="12700">
                  <a:solidFill>
                    <a:schemeClr val="tx1"/>
                  </a:solidFill>
                </a:ln>
                <a:solidFill>
                  <a:schemeClr val="bg1"/>
                </a:solidFill>
                <a:effectLst>
                  <a:outerShdw blurRad="38100" dist="38100" dir="2700000" algn="tl">
                    <a:srgbClr val="000000">
                      <a:alpha val="43137"/>
                    </a:srgbClr>
                  </a:outerShdw>
                </a:effectLst>
                <a:latin typeface="Headline Text" pitchFamily="2" charset="0"/>
              </a:rPr>
              <a:t>Matthew 21:18-22</a:t>
            </a:r>
            <a:endParaRPr lang="en-US" sz="4400" dirty="0">
              <a:ln w="12700">
                <a:solidFill>
                  <a:schemeClr val="tx1"/>
                </a:solidFill>
              </a:ln>
              <a:solidFill>
                <a:schemeClr val="bg1"/>
              </a:solidFill>
              <a:effectLst>
                <a:outerShdw blurRad="38100" dist="38100" dir="2700000" algn="tl">
                  <a:srgbClr val="000000">
                    <a:alpha val="43137"/>
                  </a:srgbClr>
                </a:outerShdw>
              </a:effectLst>
              <a:latin typeface="Headline Text" pitchFamily="2" charset="0"/>
            </a:endParaRPr>
          </a:p>
        </p:txBody>
      </p:sp>
    </p:spTree>
  </p:cSld>
  <p:clrMapOvr>
    <a:masterClrMapping/>
  </p:clrMapOvr>
  <p:transition spd="slow">
    <p:fade thruBlk="1"/>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568</TotalTime>
  <Words>529</Words>
  <Application>Microsoft Office PowerPoint</Application>
  <PresentationFormat>On-screen Show (4:3)</PresentationFormat>
  <Paragraphs>27</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Slide 1</vt:lpstr>
      <vt:lpstr>Slide 2</vt:lpstr>
      <vt:lpstr>Slide 3</vt:lpstr>
      <vt:lpstr>Slide 4</vt:lpstr>
      <vt:lpstr>Slide 5</vt:lpstr>
      <vt:lpstr>Slide 6</vt:lpstr>
      <vt:lpstr>Slide 7</vt:lpstr>
      <vt:lpstr>Slide 8</vt:lpstr>
    </vt:vector>
  </TitlesOfParts>
  <Company>Southwest Generation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Administrator</dc:creator>
  <cp:lastModifiedBy>Administrator</cp:lastModifiedBy>
  <cp:revision>4</cp:revision>
  <dcterms:created xsi:type="dcterms:W3CDTF">2018-06-13T14:37:31Z</dcterms:created>
  <dcterms:modified xsi:type="dcterms:W3CDTF">2018-10-24T03:20:19Z</dcterms:modified>
</cp:coreProperties>
</file>